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7" r:id="rId31"/>
    <p:sldId id="288" r:id="rId32"/>
    <p:sldId id="289" r:id="rId33"/>
    <p:sldId id="290" r:id="rId3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008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6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63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58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94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99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8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27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0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218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17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8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13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320EB-6C28-4133-AB07-817AEC82FF17}" type="datetimeFigureOut">
              <a:rPr lang="ru-RU" smtClean="0"/>
              <a:t>09.06.2025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85E28-AE7A-450E-B1A9-9BF955A1C2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39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70261" y="4897120"/>
            <a:ext cx="1373739" cy="81788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" y="489712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" y="489712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" y="489712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3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8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9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7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2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9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1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" y="4897120"/>
            <a:ext cx="1373739" cy="81788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70261" y="489712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" y="0"/>
            <a:ext cx="914148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" y="489712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70260" y="0"/>
            <a:ext cx="1373739" cy="8178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" y="489712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3739" cy="8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8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</TotalTime>
  <Words>0</Words>
  <Application>Microsoft Office PowerPoint</Application>
  <PresentationFormat>Экран (16:10)</PresentationFormat>
  <Paragraphs>0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NDA</dc:creator>
  <cp:lastModifiedBy>NDA</cp:lastModifiedBy>
  <cp:revision>14</cp:revision>
  <dcterms:created xsi:type="dcterms:W3CDTF">2025-05-31T17:12:31Z</dcterms:created>
  <dcterms:modified xsi:type="dcterms:W3CDTF">2025-06-09T07:58:02Z</dcterms:modified>
</cp:coreProperties>
</file>